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78" r:id="rId7"/>
    <p:sldId id="270" r:id="rId8"/>
    <p:sldId id="271" r:id="rId9"/>
    <p:sldId id="274" r:id="rId10"/>
    <p:sldId id="272" r:id="rId11"/>
    <p:sldId id="275" r:id="rId12"/>
    <p:sldId id="276" r:id="rId13"/>
    <p:sldId id="277" r:id="rId14"/>
    <p:sldId id="273" r:id="rId15"/>
    <p:sldId id="269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5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8932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67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9602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73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7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36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2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38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7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54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6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8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8sef06FRhs" TargetMode="External"/><Relationship Id="rId2" Type="http://schemas.openxmlformats.org/officeDocument/2006/relationships/hyperlink" Target="https://www.niagahoster.co.id/blog/marketing-tool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kopedia.com/gmicsshop/cover-baju-jas-gaun-peva-anti-air-pelindung-baju-jas-gaun-anti-debu-120-x-60?src=topads" TargetMode="External"/><Relationship Id="rId5" Type="http://schemas.openxmlformats.org/officeDocument/2006/relationships/hyperlink" Target="https://www.prettylittlething.com/about" TargetMode="External"/><Relationship Id="rId4" Type="http://schemas.openxmlformats.org/officeDocument/2006/relationships/hyperlink" Target="https://www.prettylittlething.us/the-edit/ambassador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instagram.com/ourwear_i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ourwear.id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C94D07-CBB8-4501-B9FD-024390928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pPr algn="r"/>
            <a:r>
              <a:rPr lang="en-US" dirty="0"/>
              <a:t>Weekly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98310-4BF2-4195-8EA4-3399870B1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02" b="39402"/>
          <a:stretch/>
        </p:blipFill>
        <p:spPr>
          <a:xfrm>
            <a:off x="1524000" y="1263937"/>
            <a:ext cx="9397993" cy="199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5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ambar 18" descr="Sebuah gambar berisi teks&#10;&#10;Deskripsi dibuat secara otomatis">
            <a:extLst>
              <a:ext uri="{FF2B5EF4-FFF2-40B4-BE49-F238E27FC236}">
                <a16:creationId xmlns:a16="http://schemas.microsoft.com/office/drawing/2014/main" id="{D75E67A8-093E-44A8-9839-F5B606F76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38" y="761905"/>
            <a:ext cx="2002789" cy="3217333"/>
          </a:xfrm>
          <a:prstGeom prst="rect">
            <a:avLst/>
          </a:prstGeom>
        </p:spPr>
      </p:pic>
      <p:pic>
        <p:nvPicPr>
          <p:cNvPr id="15" name="Gambar 14" descr="Sebuah gambar berisi teks&#10;&#10;Deskripsi dibuat secara otomatis">
            <a:extLst>
              <a:ext uri="{FF2B5EF4-FFF2-40B4-BE49-F238E27FC236}">
                <a16:creationId xmlns:a16="http://schemas.microsoft.com/office/drawing/2014/main" id="{CBE23267-5460-4B14-9798-FB37834A5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905" y="761905"/>
            <a:ext cx="1520189" cy="3217333"/>
          </a:xfrm>
          <a:prstGeom prst="rect">
            <a:avLst/>
          </a:prstGeom>
        </p:spPr>
      </p:pic>
      <p:pic>
        <p:nvPicPr>
          <p:cNvPr id="17" name="Gambar 16" descr="Sebuah gambar berisi teks&#10;&#10;Deskripsi dibuat secara otomatis">
            <a:extLst>
              <a:ext uri="{FF2B5EF4-FFF2-40B4-BE49-F238E27FC236}">
                <a16:creationId xmlns:a16="http://schemas.microsoft.com/office/drawing/2014/main" id="{D8F280E7-7615-4607-8E73-8114018E8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794" y="761905"/>
            <a:ext cx="1520189" cy="3217333"/>
          </a:xfrm>
          <a:prstGeom prst="rect">
            <a:avLst/>
          </a:prstGeom>
        </p:spPr>
      </p:pic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E3F0DA58-2006-4EB3-9D01-104E0FEC7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5" y="4814595"/>
            <a:ext cx="4531807" cy="1563899"/>
          </a:xfrm>
        </p:spPr>
        <p:txBody>
          <a:bodyPr anchor="ctr">
            <a:normAutofit/>
          </a:bodyPr>
          <a:lstStyle/>
          <a:p>
            <a:r>
              <a:rPr lang="id-ID">
                <a:solidFill>
                  <a:srgbClr val="FFFFFF"/>
                </a:solidFill>
              </a:rPr>
              <a:t>Establish Ourwear sebagai CV. Ourwear </a:t>
            </a:r>
          </a:p>
          <a:p>
            <a:r>
              <a:rPr lang="id-ID">
                <a:solidFill>
                  <a:srgbClr val="FFFFFF"/>
                </a:solidFill>
              </a:rPr>
              <a:t>Presentasi untuk investor</a:t>
            </a: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89618791-27D0-4412-864A-2918BDEC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11501"/>
            <a:ext cx="4441743" cy="1563899"/>
          </a:xfrm>
        </p:spPr>
        <p:txBody>
          <a:bodyPr anchor="ctr">
            <a:normAutofit/>
          </a:bodyPr>
          <a:lstStyle/>
          <a:p>
            <a:r>
              <a:rPr lang="id-ID"/>
              <a:t>CV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3210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D5D86BB-E748-4AA0-B14A-1C9B66CD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 lain (dari berbagai ruang diskusi)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70BE2480-EE3C-4D70-B094-BE5804751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Pembahasan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chip</a:t>
            </a:r>
            <a:endParaRPr lang="id-ID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[5:16 PM]- Pembahasan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endorsment</a:t>
            </a:r>
            <a:endParaRPr lang="id-ID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[5:18 PM]- Pembahasan Target 2021</a:t>
            </a: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[5:18 PM]- Instagram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Adsense</a:t>
            </a:r>
            <a:endParaRPr lang="id-ID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[5:19 PM]- Ketemu vendor yang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udh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punya nama</a:t>
            </a: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[5:20 PM]- 2021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company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profile</a:t>
            </a:r>
            <a:endParaRPr lang="id-ID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xd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: - cara orang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tau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barang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match</a:t>
            </a:r>
            <a:endParaRPr lang="id-ID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[5:43 PM]- cara tambah uang di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trade</a:t>
            </a:r>
            <a:endParaRPr lang="id-ID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[5:43 PM]-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match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quick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trade</a:t>
            </a:r>
            <a:endParaRPr lang="id-ID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[5:43 PM]-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match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trade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biasa</a:t>
            </a:r>
          </a:p>
          <a:p>
            <a:r>
              <a:rPr lang="id-ID" dirty="0">
                <a:hlinkClick r:id="rId2"/>
              </a:rPr>
              <a:t>https://www.niagahoster.co.id/blog/marketing-tools/</a:t>
            </a:r>
            <a:r>
              <a:rPr lang="id-ID" dirty="0"/>
              <a:t> </a:t>
            </a:r>
          </a:p>
          <a:p>
            <a:r>
              <a:rPr lang="id-ID" dirty="0">
                <a:hlinkClick r:id="rId3"/>
              </a:rPr>
              <a:t>https://www.youtube.com/watch?v=H8sef06FRhs</a:t>
            </a:r>
            <a:r>
              <a:rPr lang="id-ID" dirty="0"/>
              <a:t> </a:t>
            </a:r>
          </a:p>
          <a:p>
            <a:r>
              <a:rPr lang="id-ID" dirty="0">
                <a:hlinkClick r:id="rId4"/>
              </a:rPr>
              <a:t>https://www.prettylittlething.us/the-edit/ambassadors</a:t>
            </a:r>
            <a:r>
              <a:rPr lang="id-ID" dirty="0"/>
              <a:t> </a:t>
            </a:r>
          </a:p>
          <a:p>
            <a:r>
              <a:rPr lang="id-ID" dirty="0">
                <a:hlinkClick r:id="rId5"/>
              </a:rPr>
              <a:t>https://www.prettylittlething.com/about</a:t>
            </a:r>
            <a:r>
              <a:rPr lang="id-ID" dirty="0"/>
              <a:t> </a:t>
            </a:r>
          </a:p>
          <a:p>
            <a:r>
              <a:rPr lang="id-ID" dirty="0">
                <a:hlinkClick r:id="rId6"/>
              </a:rPr>
              <a:t>https://www.tokopedia.com/gmicsshop/cover-baju-jas-gaun-peva-anti-air-pelindung-baju-jas-gaun-anti-debu-120-x-60?src=topads</a:t>
            </a:r>
            <a:r>
              <a:rPr lang="id-ID" dirty="0"/>
              <a:t> 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11790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44239F0-3949-4869-AE25-F0A008C9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Doing</a:t>
            </a:r>
            <a:r>
              <a:rPr lang="id-ID" dirty="0"/>
              <a:t> </a:t>
            </a:r>
            <a:r>
              <a:rPr lang="id-ID" dirty="0" err="1"/>
              <a:t>Trello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6E40C28-1F00-4BD8-A60E-4B9D247B3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Syarat Ketentuan</a:t>
            </a:r>
          </a:p>
          <a:p>
            <a:r>
              <a:rPr lang="id-ID" dirty="0" err="1"/>
              <a:t>About</a:t>
            </a:r>
            <a:r>
              <a:rPr lang="id-ID" dirty="0"/>
              <a:t> Us</a:t>
            </a:r>
          </a:p>
          <a:p>
            <a:r>
              <a:rPr lang="id-ID" dirty="0"/>
              <a:t>Kebijakan Privasi</a:t>
            </a:r>
          </a:p>
          <a:p>
            <a:r>
              <a:rPr lang="id-ID" dirty="0" err="1"/>
              <a:t>Quick</a:t>
            </a:r>
            <a:r>
              <a:rPr lang="id-ID" dirty="0"/>
              <a:t> </a:t>
            </a:r>
            <a:r>
              <a:rPr lang="id-ID" dirty="0" err="1"/>
              <a:t>trade</a:t>
            </a:r>
            <a:endParaRPr lang="id-ID" dirty="0"/>
          </a:p>
          <a:p>
            <a:r>
              <a:rPr lang="id-ID" dirty="0"/>
              <a:t>XD akun</a:t>
            </a:r>
          </a:p>
          <a:p>
            <a:r>
              <a:rPr lang="id-ID" dirty="0" err="1"/>
              <a:t>App</a:t>
            </a:r>
            <a:r>
              <a:rPr lang="id-ID" dirty="0"/>
              <a:t> </a:t>
            </a:r>
            <a:r>
              <a:rPr lang="id-ID" dirty="0" err="1"/>
              <a:t>dev</a:t>
            </a:r>
            <a:endParaRPr lang="id-ID" dirty="0"/>
          </a:p>
          <a:p>
            <a:r>
              <a:rPr lang="id-ID" dirty="0" err="1"/>
              <a:t>Feed</a:t>
            </a:r>
            <a:r>
              <a:rPr lang="id-ID" dirty="0"/>
              <a:t> </a:t>
            </a:r>
            <a:r>
              <a:rPr lang="id-ID" dirty="0" err="1"/>
              <a:t>instagram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5505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2049-9EDA-40D8-9C84-F969F1DB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49179"/>
            <a:ext cx="8596668" cy="721895"/>
          </a:xfrm>
        </p:spPr>
        <p:txBody>
          <a:bodyPr/>
          <a:lstStyle/>
          <a:p>
            <a:r>
              <a:rPr lang="id-ID" dirty="0"/>
              <a:t>To </a:t>
            </a:r>
            <a:r>
              <a:rPr lang="id-ID" dirty="0" err="1"/>
              <a:t>do</a:t>
            </a:r>
            <a:r>
              <a:rPr lang="id-ID" dirty="0"/>
              <a:t> </a:t>
            </a:r>
            <a:r>
              <a:rPr lang="id-ID" dirty="0" err="1"/>
              <a:t>Trello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0743-02E8-425E-86E8-FB81DC840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2337"/>
            <a:ext cx="8596668" cy="4389025"/>
          </a:xfrm>
        </p:spPr>
        <p:txBody>
          <a:bodyPr/>
          <a:lstStyle/>
          <a:p>
            <a:r>
              <a:rPr lang="id-ID" dirty="0" err="1"/>
              <a:t>Payment</a:t>
            </a:r>
            <a:endParaRPr lang="id-ID" dirty="0"/>
          </a:p>
          <a:p>
            <a:r>
              <a:rPr lang="id-ID" dirty="0" err="1"/>
              <a:t>Packaging</a:t>
            </a:r>
            <a:endParaRPr lang="id-ID" dirty="0"/>
          </a:p>
          <a:p>
            <a:r>
              <a:rPr lang="id-ID" dirty="0"/>
              <a:t>Proses Bisnis langganan</a:t>
            </a:r>
          </a:p>
          <a:p>
            <a:r>
              <a:rPr lang="id-ID" dirty="0" err="1"/>
              <a:t>Quick</a:t>
            </a:r>
            <a:r>
              <a:rPr lang="id-ID" dirty="0"/>
              <a:t> </a:t>
            </a:r>
            <a:r>
              <a:rPr lang="id-ID" dirty="0" err="1"/>
              <a:t>rent</a:t>
            </a:r>
            <a:endParaRPr lang="id-ID" dirty="0"/>
          </a:p>
          <a:p>
            <a:r>
              <a:rPr lang="id-ID" dirty="0" err="1"/>
              <a:t>Copywriting</a:t>
            </a:r>
            <a:endParaRPr lang="id-ID" dirty="0"/>
          </a:p>
          <a:p>
            <a:r>
              <a:rPr lang="id-ID" dirty="0"/>
              <a:t>Vendor </a:t>
            </a:r>
            <a:r>
              <a:rPr lang="id-ID" dirty="0" err="1"/>
              <a:t>clothing</a:t>
            </a:r>
            <a:r>
              <a:rPr lang="id-ID" dirty="0"/>
              <a:t> &amp; </a:t>
            </a:r>
            <a:r>
              <a:rPr lang="id-ID" dirty="0" err="1"/>
              <a:t>Laundry</a:t>
            </a:r>
            <a:endParaRPr lang="id-ID" dirty="0"/>
          </a:p>
          <a:p>
            <a:r>
              <a:rPr lang="id-ID" dirty="0" err="1"/>
              <a:t>Chip</a:t>
            </a:r>
            <a:r>
              <a:rPr lang="id-ID" dirty="0"/>
              <a:t> &amp; </a:t>
            </a:r>
            <a:r>
              <a:rPr lang="id-ID" dirty="0" err="1"/>
              <a:t>Scanner</a:t>
            </a:r>
            <a:r>
              <a:rPr lang="id-ID" dirty="0"/>
              <a:t> </a:t>
            </a:r>
            <a:r>
              <a:rPr lang="id-ID" dirty="0" err="1"/>
              <a:t>tracking</a:t>
            </a:r>
            <a:endParaRPr lang="id-ID" dirty="0"/>
          </a:p>
          <a:p>
            <a:r>
              <a:rPr lang="id-ID" dirty="0"/>
              <a:t>XD penarikan saldo</a:t>
            </a:r>
          </a:p>
          <a:p>
            <a:r>
              <a:rPr lang="id-ID" dirty="0"/>
              <a:t>XD tukar tambah uang dalam </a:t>
            </a:r>
            <a:r>
              <a:rPr lang="id-ID" dirty="0" err="1"/>
              <a:t>trade</a:t>
            </a:r>
            <a:endParaRPr lang="id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8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D4E35-F204-4ECA-A300-0E701A15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Progress </a:t>
            </a:r>
            <a:r>
              <a:rPr lang="id-ID" dirty="0"/>
              <a:t>13 Januari – 2 Feb 2021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C0A86-D5E8-4F30-B1D5-B97EDA0BD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Melanjutkan </a:t>
            </a:r>
            <a:r>
              <a:rPr lang="id-ID" dirty="0" err="1"/>
              <a:t>coding</a:t>
            </a:r>
            <a:r>
              <a:rPr lang="id-ID" dirty="0"/>
              <a:t> bagian aplikasi</a:t>
            </a:r>
          </a:p>
          <a:p>
            <a:r>
              <a:rPr lang="id-ID" dirty="0" err="1"/>
              <a:t>Website</a:t>
            </a:r>
            <a:endParaRPr lang="id-ID" dirty="0"/>
          </a:p>
          <a:p>
            <a:r>
              <a:rPr lang="id-ID" dirty="0" err="1"/>
              <a:t>Packaging</a:t>
            </a:r>
            <a:endParaRPr lang="id-ID" dirty="0"/>
          </a:p>
          <a:p>
            <a:endParaRPr lang="id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7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ABB10CA-911C-4C4C-9D8C-682F6CE9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id-ID" dirty="0" err="1"/>
              <a:t>Packaging</a:t>
            </a:r>
            <a:r>
              <a:rPr lang="id-ID" dirty="0"/>
              <a:t> </a:t>
            </a:r>
            <a:r>
              <a:rPr lang="id-ID" dirty="0" err="1"/>
              <a:t>design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582FD42-9527-4888-B9E6-A9BDE3981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0" y="2160589"/>
            <a:ext cx="2930517" cy="3880773"/>
          </a:xfrm>
        </p:spPr>
        <p:txBody>
          <a:bodyPr>
            <a:normAutofit/>
          </a:bodyPr>
          <a:lstStyle/>
          <a:p>
            <a:r>
              <a:rPr lang="id-ID" dirty="0"/>
              <a:t>Desain </a:t>
            </a:r>
            <a:r>
              <a:rPr lang="id-ID" dirty="0" err="1"/>
              <a:t>packaging</a:t>
            </a:r>
            <a:r>
              <a:rPr lang="id-ID" dirty="0"/>
              <a:t> baru</a:t>
            </a:r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1F7BD2E4-4744-44B5-89AD-636C41B7D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844" y="728666"/>
            <a:ext cx="2596281" cy="1836868"/>
          </a:xfrm>
          <a:prstGeom prst="rect">
            <a:avLst/>
          </a:prstGeom>
        </p:spPr>
      </p:pic>
      <p:pic>
        <p:nvPicPr>
          <p:cNvPr id="5" name="Gambar 4" descr="Sebuah gambar berisi teks, papan tulis&#10;&#10;Deskripsi dibuat secara otomatis">
            <a:extLst>
              <a:ext uri="{FF2B5EF4-FFF2-40B4-BE49-F238E27FC236}">
                <a16:creationId xmlns:a16="http://schemas.microsoft.com/office/drawing/2014/main" id="{C9670DEE-E28F-4834-ACA3-E0903C115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59" y="609600"/>
            <a:ext cx="2074999" cy="2074999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F88F288E-4E33-4A36-8F76-C0DB51EA5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839" y="3296857"/>
            <a:ext cx="5421162" cy="23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0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0A50184-9852-4164-8E84-CAF62847B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id-ID" dirty="0"/>
              <a:t>Instagram </a:t>
            </a:r>
            <a:r>
              <a:rPr lang="id-ID" dirty="0" err="1"/>
              <a:t>new</a:t>
            </a:r>
            <a:r>
              <a:rPr lang="id-ID" dirty="0"/>
              <a:t> </a:t>
            </a:r>
            <a:r>
              <a:rPr lang="id-ID" dirty="0" err="1"/>
              <a:t>post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8B40D360-7FBA-42EF-A342-867A2C0B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r>
              <a:rPr lang="id-ID" dirty="0"/>
              <a:t>New </a:t>
            </a:r>
            <a:r>
              <a:rPr lang="id-ID" dirty="0" err="1"/>
              <a:t>instagram</a:t>
            </a:r>
            <a:r>
              <a:rPr lang="id-ID" dirty="0"/>
              <a:t> </a:t>
            </a:r>
            <a:r>
              <a:rPr lang="id-ID" dirty="0" err="1"/>
              <a:t>post</a:t>
            </a:r>
            <a:endParaRPr lang="id-ID" dirty="0"/>
          </a:p>
          <a:p>
            <a:r>
              <a:rPr lang="id-ID" dirty="0">
                <a:hlinkClick r:id="rId2"/>
              </a:rPr>
              <a:t>https://www.instagram.com/ourwear_id/</a:t>
            </a:r>
            <a:r>
              <a:rPr lang="id-ID" dirty="0"/>
              <a:t> </a:t>
            </a:r>
          </a:p>
          <a:p>
            <a:endParaRPr lang="id-ID" dirty="0"/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A06D4B9F-324E-416E-B718-4B75879C9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52" y="609600"/>
            <a:ext cx="5027531" cy="260174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C4FB8A9B-E9AD-4395-A724-1AC3073CC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79" y="3439020"/>
            <a:ext cx="5028679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55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BF5922D-20D8-4BCE-99DF-D552B2E3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28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id-ID" dirty="0" err="1"/>
              <a:t>App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662ADA6-6F64-4D8A-B222-CE1067665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28" y="2160589"/>
            <a:ext cx="2930517" cy="3880773"/>
          </a:xfrm>
        </p:spPr>
        <p:txBody>
          <a:bodyPr>
            <a:normAutofit/>
          </a:bodyPr>
          <a:lstStyle/>
          <a:p>
            <a:r>
              <a:rPr lang="id-ID" dirty="0" err="1"/>
              <a:t>Draft</a:t>
            </a:r>
            <a:r>
              <a:rPr lang="id-ID" dirty="0"/>
              <a:t> </a:t>
            </a:r>
            <a:r>
              <a:rPr lang="id-ID" dirty="0" err="1"/>
              <a:t>add</a:t>
            </a:r>
            <a:r>
              <a:rPr lang="id-ID" dirty="0"/>
              <a:t> item</a:t>
            </a:r>
          </a:p>
          <a:p>
            <a:r>
              <a:rPr lang="id-ID" dirty="0" err="1"/>
              <a:t>Draft</a:t>
            </a:r>
            <a:r>
              <a:rPr lang="id-ID" dirty="0"/>
              <a:t> </a:t>
            </a:r>
            <a:r>
              <a:rPr lang="id-ID" dirty="0" err="1"/>
              <a:t>list</a:t>
            </a:r>
            <a:r>
              <a:rPr lang="id-ID" dirty="0"/>
              <a:t> </a:t>
            </a:r>
            <a:r>
              <a:rPr lang="id-ID" dirty="0" err="1"/>
              <a:t>of</a:t>
            </a:r>
            <a:r>
              <a:rPr lang="id-ID" dirty="0"/>
              <a:t> </a:t>
            </a:r>
            <a:r>
              <a:rPr lang="id-ID" dirty="0" err="1"/>
              <a:t>items</a:t>
            </a:r>
            <a:r>
              <a:rPr lang="id-ID" dirty="0"/>
              <a:t> in </a:t>
            </a:r>
            <a:r>
              <a:rPr lang="id-ID" dirty="0" err="1"/>
              <a:t>draft</a:t>
            </a:r>
            <a:endParaRPr lang="id-ID" dirty="0"/>
          </a:p>
          <a:p>
            <a:r>
              <a:rPr lang="id-ID" dirty="0" err="1"/>
              <a:t>Draft</a:t>
            </a:r>
            <a:r>
              <a:rPr lang="id-ID" dirty="0"/>
              <a:t> item </a:t>
            </a:r>
            <a:r>
              <a:rPr lang="id-ID" dirty="0" err="1"/>
              <a:t>tile</a:t>
            </a:r>
            <a:r>
              <a:rPr lang="id-ID" dirty="0"/>
              <a:t> </a:t>
            </a:r>
            <a:r>
              <a:rPr lang="id-ID"/>
              <a:t>&amp; detail</a:t>
            </a:r>
            <a:endParaRPr lang="id-ID" dirty="0"/>
          </a:p>
        </p:txBody>
      </p:sp>
      <p:pic>
        <p:nvPicPr>
          <p:cNvPr id="11" name="Gambar 10" descr="Sebuah gambar berisi teks&#10;&#10;Deskripsi dibuat secara otomatis">
            <a:extLst>
              <a:ext uri="{FF2B5EF4-FFF2-40B4-BE49-F238E27FC236}">
                <a16:creationId xmlns:a16="http://schemas.microsoft.com/office/drawing/2014/main" id="{30F8BB7D-7F48-481F-A754-EA1ABF492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6" y="541510"/>
            <a:ext cx="2596281" cy="1025530"/>
          </a:xfrm>
          <a:prstGeom prst="rect">
            <a:avLst/>
          </a:prstGeom>
        </p:spPr>
      </p:pic>
      <p:pic>
        <p:nvPicPr>
          <p:cNvPr id="5" name="Gambar 4" descr="Sebuah gambar berisi teks&#10;&#10;Deskripsi dibuat secara otomatis">
            <a:extLst>
              <a:ext uri="{FF2B5EF4-FFF2-40B4-BE49-F238E27FC236}">
                <a16:creationId xmlns:a16="http://schemas.microsoft.com/office/drawing/2014/main" id="{F2A16943-14BA-46B9-97AA-311E986E8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7" y="541510"/>
            <a:ext cx="2596281" cy="1434445"/>
          </a:xfrm>
          <a:prstGeom prst="rect">
            <a:avLst/>
          </a:prstGeom>
        </p:spPr>
      </p:pic>
      <p:pic>
        <p:nvPicPr>
          <p:cNvPr id="9" name="Gambar 8" descr="Sebuah gambar berisi teks&#10;&#10;Deskripsi dibuat secara otomatis">
            <a:extLst>
              <a:ext uri="{FF2B5EF4-FFF2-40B4-BE49-F238E27FC236}">
                <a16:creationId xmlns:a16="http://schemas.microsoft.com/office/drawing/2014/main" id="{A1F760F8-9CA8-4036-8EE6-B5229AA13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5" y="1635649"/>
            <a:ext cx="2596283" cy="2128951"/>
          </a:xfrm>
          <a:prstGeom prst="rect">
            <a:avLst/>
          </a:prstGeom>
        </p:spPr>
      </p:pic>
      <p:pic>
        <p:nvPicPr>
          <p:cNvPr id="7" name="Gambar 6" descr="Sebuah gambar berisi teks&#10;&#10;Deskripsi dibuat secara otomatis">
            <a:extLst>
              <a:ext uri="{FF2B5EF4-FFF2-40B4-BE49-F238E27FC236}">
                <a16:creationId xmlns:a16="http://schemas.microsoft.com/office/drawing/2014/main" id="{6C842973-DCF3-4ACC-BD89-E5F675DB2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5" y="2038072"/>
            <a:ext cx="2596283" cy="1726528"/>
          </a:xfrm>
          <a:prstGeom prst="rect">
            <a:avLst/>
          </a:prstGeom>
        </p:spPr>
      </p:pic>
      <p:pic>
        <p:nvPicPr>
          <p:cNvPr id="13" name="Gambar 12" descr="Sebuah gambar berisi teks&#10;&#10;Deskripsi dibuat secara otomatis">
            <a:extLst>
              <a:ext uri="{FF2B5EF4-FFF2-40B4-BE49-F238E27FC236}">
                <a16:creationId xmlns:a16="http://schemas.microsoft.com/office/drawing/2014/main" id="{7182D3EE-E825-4B1C-ADEC-ED89A88F3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5" y="3833209"/>
            <a:ext cx="4289316" cy="234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53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8B00A2C-D8D8-4F08-BE2D-D3D85E5A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App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377AE926-7857-43C2-B31E-545E5B45B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Pilihan </a:t>
            </a:r>
            <a:r>
              <a:rPr lang="id-ID" dirty="0" err="1"/>
              <a:t>minigame</a:t>
            </a:r>
            <a:endParaRPr lang="id-ID" dirty="0"/>
          </a:p>
          <a:p>
            <a:r>
              <a:rPr lang="id-ID" dirty="0" err="1"/>
              <a:t>Khochoc</a:t>
            </a:r>
            <a:endParaRPr lang="id-ID" dirty="0"/>
          </a:p>
          <a:p>
            <a:r>
              <a:rPr lang="id-ID" dirty="0" err="1"/>
              <a:t>Highscore</a:t>
            </a:r>
            <a:endParaRPr lang="id-ID" dirty="0"/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8B27B41D-92CC-4F1C-AEAF-68B69901B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4" y="609600"/>
            <a:ext cx="2447925" cy="5439833"/>
          </a:xfrm>
          <a:prstGeom prst="rect">
            <a:avLst/>
          </a:prstGeom>
        </p:spPr>
      </p:pic>
      <p:pic>
        <p:nvPicPr>
          <p:cNvPr id="15" name="Gambar 14">
            <a:extLst>
              <a:ext uri="{FF2B5EF4-FFF2-40B4-BE49-F238E27FC236}">
                <a16:creationId xmlns:a16="http://schemas.microsoft.com/office/drawing/2014/main" id="{5B984502-3E1B-45B3-8162-0B052C3BA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49" y="609599"/>
            <a:ext cx="2447925" cy="5439833"/>
          </a:xfrm>
          <a:prstGeom prst="rect">
            <a:avLst/>
          </a:prstGeom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BDA36A7D-0F60-4D6C-AAAE-5BCE5B177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274" y="609598"/>
            <a:ext cx="2444294" cy="54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44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44338CC-0928-4AA4-AF6D-8DCAFAE1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App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E57AF8F-EC5B-4D8F-8091-8B46D2DA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Beberapa </a:t>
            </a:r>
            <a:r>
              <a:rPr lang="id-ID" dirty="0" err="1"/>
              <a:t>Screenshot</a:t>
            </a:r>
            <a:r>
              <a:rPr lang="id-ID" dirty="0"/>
              <a:t> aplikasi</a:t>
            </a:r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6F80AD0-8609-4708-96A5-A08A44C95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36" y="245341"/>
            <a:ext cx="1275966" cy="2835479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8036DBFD-97BE-4D49-B60B-E23C6C788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86" y="245341"/>
            <a:ext cx="1275966" cy="2835479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B91A0459-25CB-4B7B-87E5-0D7E1F60D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34" y="3445079"/>
            <a:ext cx="1275966" cy="2835479"/>
          </a:xfrm>
          <a:prstGeom prst="rect">
            <a:avLst/>
          </a:prstGeom>
        </p:spPr>
      </p:pic>
      <p:pic>
        <p:nvPicPr>
          <p:cNvPr id="11" name="Gambar 10">
            <a:extLst>
              <a:ext uri="{FF2B5EF4-FFF2-40B4-BE49-F238E27FC236}">
                <a16:creationId xmlns:a16="http://schemas.microsoft.com/office/drawing/2014/main" id="{9584A152-F692-4D25-8693-D7DA33C50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36" y="3445079"/>
            <a:ext cx="1275966" cy="2835479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24679D6C-1021-47AD-A6EF-C550E1C89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84" y="245341"/>
            <a:ext cx="1275966" cy="2835479"/>
          </a:xfrm>
          <a:prstGeom prst="rect">
            <a:avLst/>
          </a:prstGeom>
        </p:spPr>
      </p:pic>
      <p:pic>
        <p:nvPicPr>
          <p:cNvPr id="15" name="Gambar 14">
            <a:extLst>
              <a:ext uri="{FF2B5EF4-FFF2-40B4-BE49-F238E27FC236}">
                <a16:creationId xmlns:a16="http://schemas.microsoft.com/office/drawing/2014/main" id="{7DB3EDA1-AF38-4502-8A61-DEDE24458B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84" y="3445079"/>
            <a:ext cx="1275966" cy="283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01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FD19C9F-288F-4270-934C-17F1B317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Website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BDC141D-300C-48FF-8F44-005C97A89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>
                <a:hlinkClick r:id="rId2"/>
              </a:rPr>
              <a:t>https://ourwear.id</a:t>
            </a:r>
            <a:r>
              <a:rPr lang="id-ID" dirty="0"/>
              <a:t> </a:t>
            </a:r>
          </a:p>
          <a:p>
            <a:r>
              <a:rPr lang="id-ID" dirty="0" err="1"/>
              <a:t>Website</a:t>
            </a:r>
            <a:r>
              <a:rPr lang="id-ID" dirty="0"/>
              <a:t> baru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777A9282-279C-4E6A-8587-66247415E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717" y="1259431"/>
            <a:ext cx="8014283" cy="41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2A4D9EE-F663-4D6F-BFA5-B3A31129D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28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id-ID" dirty="0" err="1"/>
              <a:t>Website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23026B4-90E0-4E7A-B886-08434CA28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28" y="2160589"/>
            <a:ext cx="2930517" cy="3880773"/>
          </a:xfrm>
        </p:spPr>
        <p:txBody>
          <a:bodyPr>
            <a:normAutofit/>
          </a:bodyPr>
          <a:lstStyle/>
          <a:p>
            <a:r>
              <a:rPr lang="id-ID" dirty="0"/>
              <a:t>Fungsionalitas </a:t>
            </a:r>
            <a:r>
              <a:rPr lang="id-ID" dirty="0" err="1"/>
              <a:t>website</a:t>
            </a:r>
            <a:endParaRPr lang="id-ID" dirty="0"/>
          </a:p>
          <a:p>
            <a:r>
              <a:rPr lang="id-ID" dirty="0" err="1"/>
              <a:t>Booking</a:t>
            </a:r>
            <a:r>
              <a:rPr lang="id-ID" dirty="0"/>
              <a:t> rental</a:t>
            </a:r>
          </a:p>
          <a:p>
            <a:r>
              <a:rPr lang="id-ID" dirty="0" err="1"/>
              <a:t>Cart</a:t>
            </a:r>
            <a:endParaRPr lang="id-ID" dirty="0"/>
          </a:p>
          <a:p>
            <a:r>
              <a:rPr lang="id-ID" dirty="0" err="1"/>
              <a:t>About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A0F1FA2-21A3-4466-AC72-F3C01C2A0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641" y="1235357"/>
            <a:ext cx="2596281" cy="1350066"/>
          </a:xfrm>
          <a:prstGeom prst="rect">
            <a:avLst/>
          </a:prstGeom>
        </p:spPr>
      </p:pic>
      <p:pic>
        <p:nvPicPr>
          <p:cNvPr id="11" name="Gambar 10">
            <a:extLst>
              <a:ext uri="{FF2B5EF4-FFF2-40B4-BE49-F238E27FC236}">
                <a16:creationId xmlns:a16="http://schemas.microsoft.com/office/drawing/2014/main" id="{8EAAEE6A-D3D7-4103-B270-740573A5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719" y="1167204"/>
            <a:ext cx="2596281" cy="1486370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4C82F191-1147-454C-B2B0-CBECD265B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832" y="3509261"/>
            <a:ext cx="2596283" cy="2459978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B08DD16F-2748-4268-AC83-CB79FF23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718" y="3973346"/>
            <a:ext cx="2596283" cy="153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3427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ranye Merah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53671343AF8F41A1AAD17493FE9F87" ma:contentTypeVersion="7" ma:contentTypeDescription="Create a new document." ma:contentTypeScope="" ma:versionID="b764abed75c46097a7658d95d6d0efcc">
  <xsd:schema xmlns:xsd="http://www.w3.org/2001/XMLSchema" xmlns:xs="http://www.w3.org/2001/XMLSchema" xmlns:p="http://schemas.microsoft.com/office/2006/metadata/properties" xmlns:ns2="2152d0fa-d006-4562-870d-16af17b21579" targetNamespace="http://schemas.microsoft.com/office/2006/metadata/properties" ma:root="true" ma:fieldsID="5bcd6043779fa53e6a34d3ef355a2307" ns2:_="">
    <xsd:import namespace="2152d0fa-d006-4562-870d-16af17b215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52d0fa-d006-4562-870d-16af17b215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183889-EE53-45D0-8907-C0C2A1D8C1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52d0fa-d006-4562-870d-16af17b215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C5BFFE-FCAE-4894-8497-22C3845704D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4B1BB09-2B7A-4711-A249-517BAA4B29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Microsoft Office PowerPoint</Application>
  <PresentationFormat>Layar Lebar</PresentationFormat>
  <Paragraphs>66</Paragraphs>
  <Slides>13</Slides>
  <Notes>0</Notes>
  <HiddenSlides>7</HiddenSlides>
  <MMClips>0</MMClips>
  <ScaleCrop>false</ScaleCrop>
  <HeadingPairs>
    <vt:vector size="6" baseType="variant">
      <vt:variant>
        <vt:lpstr>Font Dipakai</vt:lpstr>
      </vt:variant>
      <vt:variant>
        <vt:i4>4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13</vt:i4>
      </vt:variant>
    </vt:vector>
  </HeadingPairs>
  <TitlesOfParts>
    <vt:vector size="18" baseType="lpstr">
      <vt:lpstr>Arial</vt:lpstr>
      <vt:lpstr>inherit</vt:lpstr>
      <vt:lpstr>Trebuchet MS</vt:lpstr>
      <vt:lpstr>Wingdings 3</vt:lpstr>
      <vt:lpstr>Facet</vt:lpstr>
      <vt:lpstr>Presentasi PowerPoint</vt:lpstr>
      <vt:lpstr>Progress 13 Januari – 2 Feb 2021</vt:lpstr>
      <vt:lpstr>Packaging design</vt:lpstr>
      <vt:lpstr>Instagram new post</vt:lpstr>
      <vt:lpstr>App</vt:lpstr>
      <vt:lpstr>App</vt:lpstr>
      <vt:lpstr>App</vt:lpstr>
      <vt:lpstr>Website</vt:lpstr>
      <vt:lpstr>Website</vt:lpstr>
      <vt:lpstr>CV</vt:lpstr>
      <vt:lpstr>Hal lain (dari berbagai ruang diskusi)</vt:lpstr>
      <vt:lpstr>Doing Trello</vt:lpstr>
      <vt:lpstr>To do Trello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Joel Robert</dc:creator>
  <cp:lastModifiedBy>Joel Robert</cp:lastModifiedBy>
  <cp:revision>4</cp:revision>
  <dcterms:created xsi:type="dcterms:W3CDTF">2021-02-01T17:56:41Z</dcterms:created>
  <dcterms:modified xsi:type="dcterms:W3CDTF">2021-02-02T02:42:33Z</dcterms:modified>
</cp:coreProperties>
</file>